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58" r:id="rId6"/>
    <p:sldId id="265" r:id="rId7"/>
  </p:sldIdLst>
  <p:sldSz cx="18288000" cy="10287000"/>
  <p:notesSz cx="6858000" cy="9144000"/>
  <p:embeddedFontLst>
    <p:embeddedFont>
      <p:font typeface="Montserrat" pitchFamily="2" charset="77"/>
      <p:regular r:id="rId8"/>
      <p:bold r:id="rId9"/>
      <p:italic r:id="rId10"/>
      <p:boldItalic r:id="rId11"/>
    </p:embeddedFont>
    <p:embeddedFont>
      <p:font typeface="Montserrat Bold" pitchFamily="2" charset="7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 autoAdjust="0"/>
    <p:restoredTop sz="94609" autoAdjust="0"/>
  </p:normalViewPr>
  <p:slideViewPr>
    <p:cSldViewPr>
      <p:cViewPr>
        <p:scale>
          <a:sx n="95" d="100"/>
          <a:sy n="95" d="100"/>
        </p:scale>
        <p:origin x="456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4399" y="0"/>
            <a:ext cx="13343601" cy="10287000"/>
            <a:chOff x="0" y="0"/>
            <a:chExt cx="206727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7273" cy="1593725"/>
            </a:xfrm>
            <a:custGeom>
              <a:avLst/>
              <a:gdLst/>
              <a:ahLst/>
              <a:cxnLst/>
              <a:rect l="l" t="t" r="r" b="b"/>
              <a:pathLst>
                <a:path w="2067273" h="1593725">
                  <a:moveTo>
                    <a:pt x="0" y="0"/>
                  </a:moveTo>
                  <a:lnTo>
                    <a:pt x="2067273" y="0"/>
                  </a:lnTo>
                  <a:lnTo>
                    <a:pt x="20672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r="-370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31856" y="5635407"/>
            <a:ext cx="9983744" cy="1841595"/>
            <a:chOff x="0" y="-38100"/>
            <a:chExt cx="323259" cy="67983"/>
          </a:xfrm>
        </p:grpSpPr>
        <p:sp>
          <p:nvSpPr>
            <p:cNvPr id="5" name="Freeform 5"/>
            <p:cNvSpPr/>
            <p:nvPr/>
          </p:nvSpPr>
          <p:spPr>
            <a:xfrm>
              <a:off x="7452" y="0"/>
              <a:ext cx="301004" cy="29883"/>
            </a:xfrm>
            <a:custGeom>
              <a:avLst/>
              <a:gdLst/>
              <a:ahLst/>
              <a:cxnLst/>
              <a:rect l="l" t="t" r="r" b="b"/>
              <a:pathLst>
                <a:path w="323259" h="29883">
                  <a:moveTo>
                    <a:pt x="0" y="0"/>
                  </a:moveTo>
                  <a:lnTo>
                    <a:pt x="323259" y="0"/>
                  </a:lnTo>
                  <a:lnTo>
                    <a:pt x="323259" y="29883"/>
                  </a:lnTo>
                  <a:lnTo>
                    <a:pt x="0" y="29883"/>
                  </a:lnTo>
                  <a:close/>
                </a:path>
              </a:pathLst>
            </a:custGeom>
            <a:gradFill rotWithShape="1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3259" cy="67983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1856" y="2370380"/>
            <a:ext cx="10517144" cy="359899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5400" b="1" spc="-150" dirty="0">
                <a:solidFill>
                  <a:schemeClr val="bg1"/>
                </a:solidFill>
                <a:latin typeface="Montserrat" pitchFamily="2" charset="77"/>
              </a:rPr>
              <a:t>BROKEN AUTHENTICATION &amp; SESSION MANAGEMENT (CWE-287)</a:t>
            </a:r>
            <a:endParaRPr lang="en-US" sz="5400" b="1" spc="-150" dirty="0">
              <a:solidFill>
                <a:schemeClr val="bg1"/>
              </a:solidFill>
              <a:latin typeface="Montserrat" pitchFamily="2" charset="77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7951" y="6843651"/>
            <a:ext cx="967838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Penetration Testing Report – Lucas G. Sipos</a:t>
            </a:r>
          </a:p>
        </p:txBody>
      </p:sp>
      <p:sp>
        <p:nvSpPr>
          <p:cNvPr id="9" name="Freeform 9"/>
          <p:cNvSpPr/>
          <p:nvPr/>
        </p:nvSpPr>
        <p:spPr>
          <a:xfrm>
            <a:off x="-1139059" y="-2433699"/>
            <a:ext cx="5128484" cy="4867398"/>
          </a:xfrm>
          <a:custGeom>
            <a:avLst/>
            <a:gdLst/>
            <a:ahLst/>
            <a:cxnLst/>
            <a:rect l="l" t="t" r="r" b="b"/>
            <a:pathLst>
              <a:path w="5128484" h="4867398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52943" y="4111238"/>
            <a:ext cx="6906357" cy="2065764"/>
            <a:chOff x="0" y="0"/>
            <a:chExt cx="254947" cy="762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947" cy="76257"/>
            </a:xfrm>
            <a:custGeom>
              <a:avLst/>
              <a:gdLst/>
              <a:ahLst/>
              <a:cxnLst/>
              <a:rect l="l" t="t" r="r" b="b"/>
              <a:pathLst>
                <a:path w="254947" h="7625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52943" y="6446972"/>
            <a:ext cx="6906357" cy="2065764"/>
            <a:chOff x="0" y="0"/>
            <a:chExt cx="254947" cy="762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947" cy="76257"/>
            </a:xfrm>
            <a:custGeom>
              <a:avLst/>
              <a:gdLst/>
              <a:ahLst/>
              <a:cxnLst/>
              <a:rect l="l" t="t" r="r" b="b"/>
              <a:pathLst>
                <a:path w="254947" h="7625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52943" y="1774264"/>
            <a:ext cx="6906357" cy="2065764"/>
            <a:chOff x="0" y="0"/>
            <a:chExt cx="254947" cy="762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947" cy="76257"/>
            </a:xfrm>
            <a:custGeom>
              <a:avLst/>
              <a:gdLst/>
              <a:ahLst/>
              <a:cxnLst/>
              <a:rect l="l" t="t" r="r" b="b"/>
              <a:pathLst>
                <a:path w="254947" h="7625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52943" y="4111238"/>
            <a:ext cx="1766486" cy="2065764"/>
            <a:chOff x="0" y="0"/>
            <a:chExt cx="65210" cy="762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210" cy="76257"/>
            </a:xfrm>
            <a:custGeom>
              <a:avLst/>
              <a:gdLst/>
              <a:ahLst/>
              <a:cxnLst/>
              <a:rect l="l" t="t" r="r" b="b"/>
              <a:pathLst>
                <a:path w="65210" h="76257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1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2673426" y="8793922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10800000">
            <a:off x="3967748" y="564322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845593" y="2419394"/>
            <a:ext cx="781185" cy="775504"/>
          </a:xfrm>
          <a:custGeom>
            <a:avLst/>
            <a:gdLst/>
            <a:ahLst/>
            <a:cxnLst/>
            <a:rect l="l" t="t" r="r" b="b"/>
            <a:pathLst>
              <a:path w="781185" h="775504">
                <a:moveTo>
                  <a:pt x="0" y="0"/>
                </a:moveTo>
                <a:lnTo>
                  <a:pt x="781186" y="0"/>
                </a:lnTo>
                <a:lnTo>
                  <a:pt x="781186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848434" y="4756368"/>
            <a:ext cx="775504" cy="775504"/>
          </a:xfrm>
          <a:custGeom>
            <a:avLst/>
            <a:gdLst/>
            <a:ahLst/>
            <a:cxnLst/>
            <a:rect l="l" t="t" r="r" b="b"/>
            <a:pathLst>
              <a:path w="775504" h="775504">
                <a:moveTo>
                  <a:pt x="0" y="0"/>
                </a:moveTo>
                <a:lnTo>
                  <a:pt x="775504" y="0"/>
                </a:lnTo>
                <a:lnTo>
                  <a:pt x="775504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733206" y="7092101"/>
            <a:ext cx="1005961" cy="775504"/>
          </a:xfrm>
          <a:custGeom>
            <a:avLst/>
            <a:gdLst/>
            <a:ahLst/>
            <a:cxnLst/>
            <a:rect l="l" t="t" r="r" b="b"/>
            <a:pathLst>
              <a:path w="1005961" h="775504">
                <a:moveTo>
                  <a:pt x="0" y="0"/>
                </a:moveTo>
                <a:lnTo>
                  <a:pt x="1005960" y="0"/>
                </a:lnTo>
                <a:lnTo>
                  <a:pt x="1005960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4342537"/>
            <a:ext cx="9324243" cy="82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THE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342530"/>
            <a:ext cx="9324243" cy="82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1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VULNERABILITY?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58695" y="4725045"/>
            <a:ext cx="4461339" cy="890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Occurs when identity claims are not properly verified.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95679" y="2361992"/>
            <a:ext cx="4324355" cy="890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Broken Authentication &amp; Session Management (CWE-287)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58694" y="6887222"/>
            <a:ext cx="4461339" cy="1185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Allows attackers to impersonate users or gain admin access without proper credentials.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2D8849FD-3C43-9E56-6A08-8DC87B984BC7}"/>
              </a:ext>
            </a:extLst>
          </p:cNvPr>
          <p:cNvGrpSpPr/>
          <p:nvPr/>
        </p:nvGrpSpPr>
        <p:grpSpPr>
          <a:xfrm>
            <a:off x="584071" y="411486"/>
            <a:ext cx="4673729" cy="1810216"/>
            <a:chOff x="9270976" y="271463"/>
            <a:chExt cx="4673729" cy="1810216"/>
          </a:xfrm>
        </p:grpSpPr>
        <p:sp>
          <p:nvSpPr>
            <p:cNvPr id="22" name="TextBox 22"/>
            <p:cNvSpPr txBox="1"/>
            <p:nvPr/>
          </p:nvSpPr>
          <p:spPr>
            <a:xfrm>
              <a:off x="9270976" y="271463"/>
              <a:ext cx="4673729" cy="8572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69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HOW TO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219592" y="1224429"/>
              <a:ext cx="3725113" cy="8572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6999" b="1" dirty="0">
                  <a:solidFill>
                    <a:srgbClr val="37B4B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 IT?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08D474-E43F-1AC1-71AA-B885C98BC4DD}"/>
              </a:ext>
            </a:extLst>
          </p:cNvPr>
          <p:cNvGrpSpPr/>
          <p:nvPr/>
        </p:nvGrpSpPr>
        <p:grpSpPr>
          <a:xfrm>
            <a:off x="226890" y="2774666"/>
            <a:ext cx="3727743" cy="4234186"/>
            <a:chOff x="986983" y="5100323"/>
            <a:chExt cx="3727743" cy="423418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5944871-8A04-84CD-0877-C342AE3EECC2}"/>
                </a:ext>
              </a:extLst>
            </p:cNvPr>
            <p:cNvGrpSpPr/>
            <p:nvPr/>
          </p:nvGrpSpPr>
          <p:grpSpPr>
            <a:xfrm>
              <a:off x="988693" y="5100323"/>
              <a:ext cx="3726033" cy="4234186"/>
              <a:chOff x="988693" y="5100323"/>
              <a:chExt cx="3726033" cy="4234186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988693" y="5100323"/>
                <a:ext cx="3123417" cy="3016562"/>
                <a:chOff x="0" y="296345"/>
                <a:chExt cx="483899" cy="467344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296345"/>
                  <a:ext cx="483899" cy="467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260" h="755697">
                      <a:moveTo>
                        <a:pt x="0" y="0"/>
                      </a:moveTo>
                      <a:lnTo>
                        <a:pt x="577260" y="0"/>
                      </a:lnTo>
                      <a:lnTo>
                        <a:pt x="577260" y="755697"/>
                      </a:lnTo>
                      <a:lnTo>
                        <a:pt x="0" y="755697"/>
                      </a:lnTo>
                      <a:close/>
                    </a:path>
                  </a:pathLst>
                </a:custGeom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 t="-63409" r="-154396" b="-1"/>
                  </a:stretch>
                </a:blipFill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3" name="Group 13"/>
              <p:cNvGrpSpPr/>
              <p:nvPr/>
            </p:nvGrpSpPr>
            <p:grpSpPr>
              <a:xfrm>
                <a:off x="988693" y="7008852"/>
                <a:ext cx="3726033" cy="2325657"/>
                <a:chOff x="0" y="-38100"/>
                <a:chExt cx="137582" cy="85874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2814"/>
                  <a:ext cx="115331" cy="44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82" h="44960">
                      <a:moveTo>
                        <a:pt x="0" y="0"/>
                      </a:moveTo>
                      <a:lnTo>
                        <a:pt x="137582" y="0"/>
                      </a:lnTo>
                      <a:lnTo>
                        <a:pt x="137582" y="44960"/>
                      </a:lnTo>
                      <a:lnTo>
                        <a:pt x="0" y="4496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175DB7">
                        <a:alpha val="100000"/>
                      </a:srgbClr>
                    </a:gs>
                    <a:gs pos="100000">
                      <a:srgbClr val="13BFAF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0" y="-38100"/>
                  <a:ext cx="137582" cy="83060"/>
                </a:xfrm>
                <a:prstGeom prst="rect">
                  <a:avLst/>
                </a:prstGeom>
              </p:spPr>
              <p:txBody>
                <a:bodyPr lIns="362344" tIns="362344" rIns="362344" bIns="362344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</p:grpSp>
        <p:sp>
          <p:nvSpPr>
            <p:cNvPr id="24" name="TextBox 24"/>
            <p:cNvSpPr txBox="1"/>
            <p:nvPr/>
          </p:nvSpPr>
          <p:spPr>
            <a:xfrm>
              <a:off x="1004505" y="8651521"/>
              <a:ext cx="3107605" cy="351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Intercept the request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86983" y="8222118"/>
              <a:ext cx="3125128" cy="300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763042-6DD8-5C2C-5826-84639048C381}"/>
              </a:ext>
            </a:extLst>
          </p:cNvPr>
          <p:cNvGrpSpPr/>
          <p:nvPr/>
        </p:nvGrpSpPr>
        <p:grpSpPr>
          <a:xfrm>
            <a:off x="3570559" y="2774666"/>
            <a:ext cx="3123425" cy="4376423"/>
            <a:chOff x="5168508" y="4881877"/>
            <a:chExt cx="3123425" cy="4376423"/>
          </a:xfrm>
        </p:grpSpPr>
        <p:grpSp>
          <p:nvGrpSpPr>
            <p:cNvPr id="4" name="Group 4"/>
            <p:cNvGrpSpPr/>
            <p:nvPr/>
          </p:nvGrpSpPr>
          <p:grpSpPr>
            <a:xfrm>
              <a:off x="5168510" y="4881877"/>
              <a:ext cx="3123423" cy="3016561"/>
              <a:chOff x="0" y="262502"/>
              <a:chExt cx="483900" cy="46734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262502"/>
                <a:ext cx="483900" cy="467344"/>
              </a:xfrm>
              <a:custGeom>
                <a:avLst/>
                <a:gdLst/>
                <a:ahLst/>
                <a:cxnLst/>
                <a:rect l="l" t="t" r="r" b="b"/>
                <a:pathLst>
                  <a:path w="577260" h="755697">
                    <a:moveTo>
                      <a:pt x="0" y="0"/>
                    </a:moveTo>
                    <a:lnTo>
                      <a:pt x="577260" y="0"/>
                    </a:lnTo>
                    <a:lnTo>
                      <a:pt x="577260" y="755697"/>
                    </a:lnTo>
                    <a:lnTo>
                      <a:pt x="0" y="755697"/>
                    </a:ln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168516" y="7008852"/>
              <a:ext cx="3123417" cy="2249448"/>
              <a:chOff x="-75" y="-38100"/>
              <a:chExt cx="137657" cy="830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75" y="-5252"/>
                <a:ext cx="137657" cy="44960"/>
              </a:xfrm>
              <a:custGeom>
                <a:avLst/>
                <a:gdLst/>
                <a:ahLst/>
                <a:cxnLst/>
                <a:rect l="l" t="t" r="r" b="b"/>
                <a:pathLst>
                  <a:path w="137582" h="44960">
                    <a:moveTo>
                      <a:pt x="0" y="0"/>
                    </a:moveTo>
                    <a:lnTo>
                      <a:pt x="137582" y="0"/>
                    </a:lnTo>
                    <a:lnTo>
                      <a:pt x="137582" y="44960"/>
                    </a:lnTo>
                    <a:lnTo>
                      <a:pt x="0" y="4496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37582" cy="83060"/>
              </a:xfrm>
              <a:prstGeom prst="rect">
                <a:avLst/>
              </a:prstGeom>
            </p:spPr>
            <p:txBody>
              <a:bodyPr lIns="362344" tIns="362344" rIns="362344" bIns="36234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168508" y="8433075"/>
              <a:ext cx="3121715" cy="361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2xDecode Base64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72609" y="1313041"/>
            <a:ext cx="7743120" cy="5695813"/>
            <a:chOff x="-11234" y="41439"/>
            <a:chExt cx="1199612" cy="882430"/>
          </a:xfrm>
        </p:grpSpPr>
        <p:sp>
          <p:nvSpPr>
            <p:cNvPr id="7" name="Freeform 7"/>
            <p:cNvSpPr/>
            <p:nvPr/>
          </p:nvSpPr>
          <p:spPr>
            <a:xfrm>
              <a:off x="-11234" y="41439"/>
              <a:ext cx="1199612" cy="882430"/>
            </a:xfrm>
            <a:custGeom>
              <a:avLst/>
              <a:gdLst/>
              <a:ahLst/>
              <a:cxnLst/>
              <a:rect l="l" t="t" r="r" b="b"/>
              <a:pathLst>
                <a:path w="577260" h="755697">
                  <a:moveTo>
                    <a:pt x="0" y="0"/>
                  </a:moveTo>
                  <a:lnTo>
                    <a:pt x="577260" y="0"/>
                  </a:lnTo>
                  <a:lnTo>
                    <a:pt x="577260" y="755697"/>
                  </a:lnTo>
                  <a:lnTo>
                    <a:pt x="0" y="755697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EFAA25F-4EDC-AD1E-301B-A492752710FA}"/>
              </a:ext>
            </a:extLst>
          </p:cNvPr>
          <p:cNvGrpSpPr/>
          <p:nvPr/>
        </p:nvGrpSpPr>
        <p:grpSpPr>
          <a:xfrm>
            <a:off x="14715729" y="1313041"/>
            <a:ext cx="3343671" cy="5695811"/>
            <a:chOff x="7043413" y="4565593"/>
            <a:chExt cx="3726033" cy="2550765"/>
          </a:xfrm>
        </p:grpSpPr>
        <p:grpSp>
          <p:nvGrpSpPr>
            <p:cNvPr id="19" name="Group 19"/>
            <p:cNvGrpSpPr/>
            <p:nvPr/>
          </p:nvGrpSpPr>
          <p:grpSpPr>
            <a:xfrm>
              <a:off x="7043413" y="4565593"/>
              <a:ext cx="3726033" cy="2550765"/>
              <a:chOff x="0" y="-49226"/>
              <a:chExt cx="137582" cy="9418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49226"/>
                <a:ext cx="137582" cy="94186"/>
              </a:xfrm>
              <a:custGeom>
                <a:avLst/>
                <a:gdLst/>
                <a:ahLst/>
                <a:cxnLst/>
                <a:rect l="l" t="t" r="r" b="b"/>
                <a:pathLst>
                  <a:path w="137582" h="44960">
                    <a:moveTo>
                      <a:pt x="0" y="0"/>
                    </a:moveTo>
                    <a:lnTo>
                      <a:pt x="137582" y="0"/>
                    </a:lnTo>
                    <a:lnTo>
                      <a:pt x="137582" y="44960"/>
                    </a:lnTo>
                    <a:lnTo>
                      <a:pt x="0" y="4496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37582" cy="83060"/>
              </a:xfrm>
              <a:prstGeom prst="rect">
                <a:avLst/>
              </a:prstGeom>
            </p:spPr>
            <p:txBody>
              <a:bodyPr lIns="362344" tIns="362344" rIns="362344" bIns="36234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7483201" y="5909916"/>
              <a:ext cx="2846457" cy="329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Payload Configuration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043413" y="5359625"/>
              <a:ext cx="3726033" cy="134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  <p:sp>
        <p:nvSpPr>
          <p:cNvPr id="32" name="Freeform 32"/>
          <p:cNvSpPr/>
          <p:nvPr/>
        </p:nvSpPr>
        <p:spPr>
          <a:xfrm rot="-10800000">
            <a:off x="15702105" y="99944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2" name="Group 6">
            <a:extLst>
              <a:ext uri="{FF2B5EF4-FFF2-40B4-BE49-F238E27FC236}">
                <a16:creationId xmlns:a16="http://schemas.microsoft.com/office/drawing/2014/main" id="{D6A39566-69CF-ED81-7162-01C1989B65BD}"/>
              </a:ext>
            </a:extLst>
          </p:cNvPr>
          <p:cNvGrpSpPr/>
          <p:nvPr/>
        </p:nvGrpSpPr>
        <p:grpSpPr>
          <a:xfrm>
            <a:off x="155037" y="7227298"/>
            <a:ext cx="12341763" cy="2679930"/>
            <a:chOff x="0" y="0"/>
            <a:chExt cx="1912062" cy="415191"/>
          </a:xfrm>
        </p:grpSpPr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F58C695C-3B7C-F344-6474-97350446F070}"/>
                </a:ext>
              </a:extLst>
            </p:cNvPr>
            <p:cNvSpPr/>
            <p:nvPr/>
          </p:nvSpPr>
          <p:spPr>
            <a:xfrm>
              <a:off x="0" y="0"/>
              <a:ext cx="1912062" cy="415191"/>
            </a:xfrm>
            <a:custGeom>
              <a:avLst/>
              <a:gdLst/>
              <a:ahLst/>
              <a:cxnLst/>
              <a:rect l="l" t="t" r="r" b="b"/>
              <a:pathLst>
                <a:path w="577260" h="755697">
                  <a:moveTo>
                    <a:pt x="0" y="0"/>
                  </a:moveTo>
                  <a:lnTo>
                    <a:pt x="577260" y="0"/>
                  </a:lnTo>
                  <a:lnTo>
                    <a:pt x="577260" y="755697"/>
                  </a:lnTo>
                  <a:lnTo>
                    <a:pt x="0" y="755697"/>
                  </a:ln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7724596-6DAA-3E06-9B56-2CFF5D73E1EC}"/>
              </a:ext>
            </a:extLst>
          </p:cNvPr>
          <p:cNvGrpSpPr/>
          <p:nvPr/>
        </p:nvGrpSpPr>
        <p:grpSpPr>
          <a:xfrm>
            <a:off x="12496798" y="7222882"/>
            <a:ext cx="5562601" cy="2679930"/>
            <a:chOff x="153328" y="11048643"/>
            <a:chExt cx="3726034" cy="2249448"/>
          </a:xfrm>
        </p:grpSpPr>
        <p:grpSp>
          <p:nvGrpSpPr>
            <p:cNvPr id="73" name="Group 19">
              <a:extLst>
                <a:ext uri="{FF2B5EF4-FFF2-40B4-BE49-F238E27FC236}">
                  <a16:creationId xmlns:a16="http://schemas.microsoft.com/office/drawing/2014/main" id="{A0582FF6-D083-D629-9035-1B1E2E34697C}"/>
                </a:ext>
              </a:extLst>
            </p:cNvPr>
            <p:cNvGrpSpPr/>
            <p:nvPr/>
          </p:nvGrpSpPr>
          <p:grpSpPr>
            <a:xfrm>
              <a:off x="153329" y="11048643"/>
              <a:ext cx="3726033" cy="2249448"/>
              <a:chOff x="0" y="-38100"/>
              <a:chExt cx="137582" cy="83060"/>
            </a:xfrm>
          </p:grpSpPr>
          <p:sp>
            <p:nvSpPr>
              <p:cNvPr id="76" name="Freeform 20">
                <a:extLst>
                  <a:ext uri="{FF2B5EF4-FFF2-40B4-BE49-F238E27FC236}">
                    <a16:creationId xmlns:a16="http://schemas.microsoft.com/office/drawing/2014/main" id="{861F1201-BFC2-702E-8A84-18BA27F79DA8}"/>
                  </a:ext>
                </a:extLst>
              </p:cNvPr>
              <p:cNvSpPr/>
              <p:nvPr/>
            </p:nvSpPr>
            <p:spPr>
              <a:xfrm>
                <a:off x="0" y="-38100"/>
                <a:ext cx="137582" cy="83060"/>
              </a:xfrm>
              <a:custGeom>
                <a:avLst/>
                <a:gdLst/>
                <a:ahLst/>
                <a:cxnLst/>
                <a:rect l="l" t="t" r="r" b="b"/>
                <a:pathLst>
                  <a:path w="137582" h="44960">
                    <a:moveTo>
                      <a:pt x="0" y="0"/>
                    </a:moveTo>
                    <a:lnTo>
                      <a:pt x="137582" y="0"/>
                    </a:lnTo>
                    <a:lnTo>
                      <a:pt x="137582" y="44960"/>
                    </a:lnTo>
                    <a:lnTo>
                      <a:pt x="0" y="4496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TextBox 21">
                <a:extLst>
                  <a:ext uri="{FF2B5EF4-FFF2-40B4-BE49-F238E27FC236}">
                    <a16:creationId xmlns:a16="http://schemas.microsoft.com/office/drawing/2014/main" id="{17DDB9CD-DA94-9DAF-6F5F-68C3FBFE7F8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7582" cy="83060"/>
              </a:xfrm>
              <a:prstGeom prst="rect">
                <a:avLst/>
              </a:prstGeom>
            </p:spPr>
            <p:txBody>
              <a:bodyPr lIns="362344" tIns="362344" rIns="362344" bIns="36234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4" name="TextBox 28">
              <a:extLst>
                <a:ext uri="{FF2B5EF4-FFF2-40B4-BE49-F238E27FC236}">
                  <a16:creationId xmlns:a16="http://schemas.microsoft.com/office/drawing/2014/main" id="{556E3C8F-9BA2-CE92-A30A-1FE3D5C97919}"/>
                </a:ext>
              </a:extLst>
            </p:cNvPr>
            <p:cNvSpPr txBox="1"/>
            <p:nvPr/>
          </p:nvSpPr>
          <p:spPr>
            <a:xfrm>
              <a:off x="153328" y="12175718"/>
              <a:ext cx="3726032" cy="295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Irregular 9</a:t>
              </a:r>
              <a:r>
                <a:rPr lang="en-US" sz="2000" baseline="30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 </a:t>
              </a:r>
              <a:r>
                <a:rPr lang="en-US" sz="20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request</a:t>
              </a:r>
              <a:endParaRPr lang="en-US" sz="2000" baseline="30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" name="TextBox 29">
              <a:extLst>
                <a:ext uri="{FF2B5EF4-FFF2-40B4-BE49-F238E27FC236}">
                  <a16:creationId xmlns:a16="http://schemas.microsoft.com/office/drawing/2014/main" id="{1686858E-97C6-4DF0-E52E-288F36FE73EE}"/>
                </a:ext>
              </a:extLst>
            </p:cNvPr>
            <p:cNvSpPr txBox="1"/>
            <p:nvPr/>
          </p:nvSpPr>
          <p:spPr>
            <a:xfrm>
              <a:off x="153329" y="11700381"/>
              <a:ext cx="3726032" cy="2521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</p:grpSp>
      <p:sp>
        <p:nvSpPr>
          <p:cNvPr id="83" name="TextBox 25">
            <a:extLst>
              <a:ext uri="{FF2B5EF4-FFF2-40B4-BE49-F238E27FC236}">
                <a16:creationId xmlns:a16="http://schemas.microsoft.com/office/drawing/2014/main" id="{9957BCE9-9F77-4D59-88AF-93B95A3B6F5E}"/>
              </a:ext>
            </a:extLst>
          </p:cNvPr>
          <p:cNvSpPr txBox="1"/>
          <p:nvPr/>
        </p:nvSpPr>
        <p:spPr>
          <a:xfrm>
            <a:off x="3570560" y="5901723"/>
            <a:ext cx="3107605" cy="300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6751" cy="8627843"/>
            <a:chOff x="0" y="0"/>
            <a:chExt cx="812800" cy="930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30469"/>
            </a:xfrm>
            <a:custGeom>
              <a:avLst/>
              <a:gdLst/>
              <a:ahLst/>
              <a:cxnLst/>
              <a:rect l="l" t="t" r="r" b="b"/>
              <a:pathLst>
                <a:path w="812800" h="930469">
                  <a:moveTo>
                    <a:pt x="0" y="0"/>
                  </a:moveTo>
                  <a:lnTo>
                    <a:pt x="812800" y="0"/>
                  </a:lnTo>
                  <a:lnTo>
                    <a:pt x="812800" y="930469"/>
                  </a:lnTo>
                  <a:lnTo>
                    <a:pt x="0" y="930469"/>
                  </a:lnTo>
                  <a:close/>
                </a:path>
              </a:pathLst>
            </a:custGeom>
            <a:blipFill>
              <a:blip r:embed="rId3"/>
              <a:stretch>
                <a:fillRect l="-51757" r="-517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31308" y="7987023"/>
            <a:ext cx="7277950" cy="1271277"/>
            <a:chOff x="0" y="0"/>
            <a:chExt cx="268736" cy="469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736" cy="46941"/>
            </a:xfrm>
            <a:custGeom>
              <a:avLst/>
              <a:gdLst/>
              <a:ahLst/>
              <a:cxnLst/>
              <a:rect l="l" t="t" r="r" b="b"/>
              <a:pathLst>
                <a:path w="268736" h="46941">
                  <a:moveTo>
                    <a:pt x="0" y="0"/>
                  </a:moveTo>
                  <a:lnTo>
                    <a:pt x="268736" y="0"/>
                  </a:lnTo>
                  <a:lnTo>
                    <a:pt x="268736" y="46941"/>
                  </a:lnTo>
                  <a:lnTo>
                    <a:pt x="0" y="46941"/>
                  </a:lnTo>
                  <a:close/>
                </a:path>
              </a:pathLst>
            </a:custGeom>
            <a:gradFill rotWithShape="1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68736" cy="85041"/>
            </a:xfrm>
            <a:prstGeom prst="rect">
              <a:avLst/>
            </a:prstGeom>
          </p:spPr>
          <p:txBody>
            <a:bodyPr lIns="362344" tIns="362344" rIns="362344" bIns="36234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61237" y="8777341"/>
            <a:ext cx="6218093" cy="185913"/>
            <a:chOff x="0" y="0"/>
            <a:chExt cx="229601" cy="6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9601" cy="6865"/>
            </a:xfrm>
            <a:custGeom>
              <a:avLst/>
              <a:gdLst/>
              <a:ahLst/>
              <a:cxnLst/>
              <a:rect l="l" t="t" r="r" b="b"/>
              <a:pathLst>
                <a:path w="229601" h="6865">
                  <a:moveTo>
                    <a:pt x="0" y="0"/>
                  </a:moveTo>
                  <a:lnTo>
                    <a:pt x="229601" y="0"/>
                  </a:lnTo>
                  <a:lnTo>
                    <a:pt x="22960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9601" cy="44965"/>
            </a:xfrm>
            <a:prstGeom prst="rect">
              <a:avLst/>
            </a:prstGeom>
          </p:spPr>
          <p:txBody>
            <a:bodyPr lIns="362344" tIns="362344" rIns="362344" bIns="36234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61237" y="8777341"/>
            <a:ext cx="5437852" cy="185913"/>
            <a:chOff x="0" y="0"/>
            <a:chExt cx="200791" cy="6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791" cy="6865"/>
            </a:xfrm>
            <a:custGeom>
              <a:avLst/>
              <a:gdLst/>
              <a:ahLst/>
              <a:cxnLst/>
              <a:rect l="l" t="t" r="r" b="b"/>
              <a:pathLst>
                <a:path w="200791" h="6865">
                  <a:moveTo>
                    <a:pt x="0" y="0"/>
                  </a:moveTo>
                  <a:lnTo>
                    <a:pt x="200791" y="0"/>
                  </a:lnTo>
                  <a:lnTo>
                    <a:pt x="20079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02060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0791" cy="44965"/>
            </a:xfrm>
            <a:prstGeom prst="rect">
              <a:avLst/>
            </a:prstGeom>
          </p:spPr>
          <p:txBody>
            <a:bodyPr lIns="362344" tIns="362344" rIns="362344" bIns="362344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61237" y="8339219"/>
            <a:ext cx="4298823" cy="23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CVSS SCORE (CRITICAL)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60060" y="8339219"/>
            <a:ext cx="1919269" cy="23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9.1/10</a:t>
            </a:r>
          </a:p>
        </p:txBody>
      </p:sp>
      <p:sp>
        <p:nvSpPr>
          <p:cNvPr id="15" name="Freeform 15"/>
          <p:cNvSpPr/>
          <p:nvPr/>
        </p:nvSpPr>
        <p:spPr>
          <a:xfrm rot="-5400362">
            <a:off x="11267469" y="370"/>
            <a:ext cx="7020416" cy="7020416"/>
          </a:xfrm>
          <a:custGeom>
            <a:avLst/>
            <a:gdLst/>
            <a:ahLst/>
            <a:cxnLst/>
            <a:rect l="l" t="t" r="r" b="b"/>
            <a:pathLst>
              <a:path w="7020416" h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2D78AD-62CE-7395-6780-1AC730D82F63}"/>
              </a:ext>
            </a:extLst>
          </p:cNvPr>
          <p:cNvGrpSpPr/>
          <p:nvPr/>
        </p:nvGrpSpPr>
        <p:grpSpPr>
          <a:xfrm>
            <a:off x="7599089" y="958336"/>
            <a:ext cx="8893917" cy="1749672"/>
            <a:chOff x="6460060" y="2534794"/>
            <a:chExt cx="8893917" cy="1749672"/>
          </a:xfrm>
        </p:grpSpPr>
        <p:sp>
          <p:nvSpPr>
            <p:cNvPr id="16" name="TextBox 16"/>
            <p:cNvSpPr txBox="1"/>
            <p:nvPr/>
          </p:nvSpPr>
          <p:spPr>
            <a:xfrm>
              <a:off x="6460060" y="2534794"/>
              <a:ext cx="8893917" cy="897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69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RISKS &amp;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460060" y="3456804"/>
              <a:ext cx="7021156" cy="827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6999" b="1" dirty="0">
                  <a:solidFill>
                    <a:srgbClr val="37B4B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IMPLICATIONS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795A4E-F926-0732-3EC9-43EA5AF2F965}"/>
              </a:ext>
            </a:extLst>
          </p:cNvPr>
          <p:cNvGrpSpPr/>
          <p:nvPr/>
        </p:nvGrpSpPr>
        <p:grpSpPr>
          <a:xfrm>
            <a:off x="7536751" y="3290846"/>
            <a:ext cx="2866687" cy="2375675"/>
            <a:chOff x="1573523" y="5740572"/>
            <a:chExt cx="2866687" cy="2375675"/>
          </a:xfrm>
        </p:grpSpPr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C9672D2C-9919-273A-B9A2-BF7B5975A6CE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7D63B57A-EE70-547C-AD5E-2DCD4E683C59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solidFill>
                <a:srgbClr val="232325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F6F33B4D-ECB5-67A0-22FC-B681375128A0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240339C-0062-0F10-E6E0-81878BF584F5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5">
              <a:extLst>
                <a:ext uri="{FF2B5EF4-FFF2-40B4-BE49-F238E27FC236}">
                  <a16:creationId xmlns:a16="http://schemas.microsoft.com/office/drawing/2014/main" id="{3D1856F8-93FA-63C4-4D6A-62AD0A47D0CF}"/>
                </a:ext>
              </a:extLst>
            </p:cNvPr>
            <p:cNvSpPr txBox="1"/>
            <p:nvPr/>
          </p:nvSpPr>
          <p:spPr>
            <a:xfrm>
              <a:off x="1912873" y="7054104"/>
              <a:ext cx="221247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AV</a:t>
              </a:r>
            </a:p>
          </p:txBody>
        </p: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7FE4E0B4-4215-204F-F0F6-D92B40822547}"/>
                </a:ext>
              </a:extLst>
            </p:cNvPr>
            <p:cNvSpPr txBox="1"/>
            <p:nvPr/>
          </p:nvSpPr>
          <p:spPr>
            <a:xfrm>
              <a:off x="1912873" y="7349056"/>
              <a:ext cx="2212477" cy="33925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Network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0ADC95-5405-BEFE-8696-7D3D10617B98}"/>
              </a:ext>
            </a:extLst>
          </p:cNvPr>
          <p:cNvGrpSpPr/>
          <p:nvPr/>
        </p:nvGrpSpPr>
        <p:grpSpPr>
          <a:xfrm>
            <a:off x="7536751" y="5212959"/>
            <a:ext cx="2866687" cy="2375675"/>
            <a:chOff x="1573523" y="5740572"/>
            <a:chExt cx="2866687" cy="2375675"/>
          </a:xfrm>
        </p:grpSpPr>
        <p:grpSp>
          <p:nvGrpSpPr>
            <p:cNvPr id="33" name="Group 6">
              <a:extLst>
                <a:ext uri="{FF2B5EF4-FFF2-40B4-BE49-F238E27FC236}">
                  <a16:creationId xmlns:a16="http://schemas.microsoft.com/office/drawing/2014/main" id="{25763275-6DCA-8C33-DA51-1A45BEDB27AD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FC803B4B-38B3-8545-E8DB-CD1EB1D65695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gradFill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5400000" scaled="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8" name="TextBox 8">
                <a:extLst>
                  <a:ext uri="{FF2B5EF4-FFF2-40B4-BE49-F238E27FC236}">
                    <a16:creationId xmlns:a16="http://schemas.microsoft.com/office/drawing/2014/main" id="{B7A02447-A6AD-8316-EA26-F691577581D4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73C663F-4790-FF2C-7A4A-7CB52B14F870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57357C05-2447-1EE8-BB91-B21B937F0DFA}"/>
                </a:ext>
              </a:extLst>
            </p:cNvPr>
            <p:cNvSpPr txBox="1"/>
            <p:nvPr/>
          </p:nvSpPr>
          <p:spPr>
            <a:xfrm>
              <a:off x="1912873" y="7054104"/>
              <a:ext cx="221247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</a:t>
              </a:r>
            </a:p>
          </p:txBody>
        </p:sp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id="{702DC167-820F-B070-6C27-4C49D5EA7142}"/>
                </a:ext>
              </a:extLst>
            </p:cNvPr>
            <p:cNvSpPr txBox="1"/>
            <p:nvPr/>
          </p:nvSpPr>
          <p:spPr>
            <a:xfrm>
              <a:off x="1912873" y="7349056"/>
              <a:ext cx="2212477" cy="33925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Unchanged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A7B1B85-77D1-59FE-2E3E-4813A7D09902}"/>
              </a:ext>
            </a:extLst>
          </p:cNvPr>
          <p:cNvGrpSpPr/>
          <p:nvPr/>
        </p:nvGrpSpPr>
        <p:grpSpPr>
          <a:xfrm>
            <a:off x="9833755" y="3290846"/>
            <a:ext cx="2866687" cy="2375675"/>
            <a:chOff x="1573523" y="5740572"/>
            <a:chExt cx="2866687" cy="2375675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4B5FCDD7-8788-4087-EBBF-BD12DDD79346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611BE872-9C76-3D5C-C121-359AA3F1AD19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gradFill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5400000" scaled="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" name="TextBox 8">
                <a:extLst>
                  <a:ext uri="{FF2B5EF4-FFF2-40B4-BE49-F238E27FC236}">
                    <a16:creationId xmlns:a16="http://schemas.microsoft.com/office/drawing/2014/main" id="{9498F7ED-9618-3C25-E53A-24B866C29CFF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64FB5FD2-9AE0-CBD5-8625-74C3D9B06C76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25">
              <a:extLst>
                <a:ext uri="{FF2B5EF4-FFF2-40B4-BE49-F238E27FC236}">
                  <a16:creationId xmlns:a16="http://schemas.microsoft.com/office/drawing/2014/main" id="{58E7A5DB-EC8F-1296-31DE-3757183522CF}"/>
                </a:ext>
              </a:extLst>
            </p:cNvPr>
            <p:cNvSpPr txBox="1"/>
            <p:nvPr/>
          </p:nvSpPr>
          <p:spPr>
            <a:xfrm>
              <a:off x="1912873" y="7054104"/>
              <a:ext cx="221247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AC</a:t>
              </a:r>
            </a:p>
          </p:txBody>
        </p:sp>
        <p:sp>
          <p:nvSpPr>
            <p:cNvPr id="57" name="TextBox 26">
              <a:extLst>
                <a:ext uri="{FF2B5EF4-FFF2-40B4-BE49-F238E27FC236}">
                  <a16:creationId xmlns:a16="http://schemas.microsoft.com/office/drawing/2014/main" id="{D0E3633B-ED67-F2BE-2C2C-40B2BAABEA8D}"/>
                </a:ext>
              </a:extLst>
            </p:cNvPr>
            <p:cNvSpPr txBox="1"/>
            <p:nvPr/>
          </p:nvSpPr>
          <p:spPr>
            <a:xfrm>
              <a:off x="1912873" y="7349056"/>
              <a:ext cx="2212477" cy="33925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Low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27D0702-710C-0E80-0E7D-3F3DAFF955EE}"/>
              </a:ext>
            </a:extLst>
          </p:cNvPr>
          <p:cNvGrpSpPr/>
          <p:nvPr/>
        </p:nvGrpSpPr>
        <p:grpSpPr>
          <a:xfrm>
            <a:off x="9833755" y="5212959"/>
            <a:ext cx="2866687" cy="2375675"/>
            <a:chOff x="1573523" y="5740572"/>
            <a:chExt cx="2866687" cy="2375675"/>
          </a:xfrm>
        </p:grpSpPr>
        <p:grpSp>
          <p:nvGrpSpPr>
            <p:cNvPr id="61" name="Group 6">
              <a:extLst>
                <a:ext uri="{FF2B5EF4-FFF2-40B4-BE49-F238E27FC236}">
                  <a16:creationId xmlns:a16="http://schemas.microsoft.com/office/drawing/2014/main" id="{0BBB91F4-6AD8-C9FD-F582-E22AFB889DA6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65" name="Freeform 7">
                <a:extLst>
                  <a:ext uri="{FF2B5EF4-FFF2-40B4-BE49-F238E27FC236}">
                    <a16:creationId xmlns:a16="http://schemas.microsoft.com/office/drawing/2014/main" id="{A8205C7E-7F66-EA2B-4EE6-FFFCE8B1416A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solidFill>
                <a:srgbClr val="232325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4EBC49D5-5348-B023-B954-3C4C6EDE788A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62AEA0DD-2AFB-517B-D8F8-58B085F24532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25">
              <a:extLst>
                <a:ext uri="{FF2B5EF4-FFF2-40B4-BE49-F238E27FC236}">
                  <a16:creationId xmlns:a16="http://schemas.microsoft.com/office/drawing/2014/main" id="{50B247E8-B01C-225B-BF95-BC1D0D49F3D8}"/>
                </a:ext>
              </a:extLst>
            </p:cNvPr>
            <p:cNvSpPr txBox="1"/>
            <p:nvPr/>
          </p:nvSpPr>
          <p:spPr>
            <a:xfrm>
              <a:off x="1912873" y="7054104"/>
              <a:ext cx="221247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</a:t>
              </a:r>
            </a:p>
          </p:txBody>
        </p:sp>
        <p:sp>
          <p:nvSpPr>
            <p:cNvPr id="64" name="TextBox 26">
              <a:extLst>
                <a:ext uri="{FF2B5EF4-FFF2-40B4-BE49-F238E27FC236}">
                  <a16:creationId xmlns:a16="http://schemas.microsoft.com/office/drawing/2014/main" id="{4D04780D-EDC6-7CFD-7B66-573ECFEF1F97}"/>
                </a:ext>
              </a:extLst>
            </p:cNvPr>
            <p:cNvSpPr txBox="1"/>
            <p:nvPr/>
          </p:nvSpPr>
          <p:spPr>
            <a:xfrm>
              <a:off x="1912873" y="7349056"/>
              <a:ext cx="2212477" cy="33925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6F7C546-D06E-7313-5B72-AF304434963A}"/>
              </a:ext>
            </a:extLst>
          </p:cNvPr>
          <p:cNvGrpSpPr/>
          <p:nvPr/>
        </p:nvGrpSpPr>
        <p:grpSpPr>
          <a:xfrm>
            <a:off x="12130759" y="3290935"/>
            <a:ext cx="2866687" cy="2375675"/>
            <a:chOff x="1573523" y="5740572"/>
            <a:chExt cx="2866687" cy="2375675"/>
          </a:xfrm>
        </p:grpSpPr>
        <p:grpSp>
          <p:nvGrpSpPr>
            <p:cNvPr id="68" name="Group 6">
              <a:extLst>
                <a:ext uri="{FF2B5EF4-FFF2-40B4-BE49-F238E27FC236}">
                  <a16:creationId xmlns:a16="http://schemas.microsoft.com/office/drawing/2014/main" id="{46A4EC11-61A6-1365-2037-4B78171E7AAB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8B2BE7D0-C3D0-E94E-2B6C-EC5089865432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solidFill>
                <a:srgbClr val="232325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46728588-AA28-FB23-92B7-E24766E96B4D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56A93F21-2EFE-69FB-EA2B-E56E8B9493D0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25">
              <a:extLst>
                <a:ext uri="{FF2B5EF4-FFF2-40B4-BE49-F238E27FC236}">
                  <a16:creationId xmlns:a16="http://schemas.microsoft.com/office/drawing/2014/main" id="{17494347-2D2E-4ABE-E187-2653E0F4EC8A}"/>
                </a:ext>
              </a:extLst>
            </p:cNvPr>
            <p:cNvSpPr txBox="1"/>
            <p:nvPr/>
          </p:nvSpPr>
          <p:spPr>
            <a:xfrm>
              <a:off x="1912873" y="7054104"/>
              <a:ext cx="221247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</a:t>
              </a:r>
            </a:p>
          </p:txBody>
        </p:sp>
        <p:sp>
          <p:nvSpPr>
            <p:cNvPr id="71" name="TextBox 26">
              <a:extLst>
                <a:ext uri="{FF2B5EF4-FFF2-40B4-BE49-F238E27FC236}">
                  <a16:creationId xmlns:a16="http://schemas.microsoft.com/office/drawing/2014/main" id="{34D43186-0BBB-080D-DAA3-0959450FB1D7}"/>
                </a:ext>
              </a:extLst>
            </p:cNvPr>
            <p:cNvSpPr txBox="1"/>
            <p:nvPr/>
          </p:nvSpPr>
          <p:spPr>
            <a:xfrm>
              <a:off x="1912873" y="7349056"/>
              <a:ext cx="2212477" cy="33925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A39EA4F-1B08-33BF-E085-576D2820DC59}"/>
              </a:ext>
            </a:extLst>
          </p:cNvPr>
          <p:cNvGrpSpPr/>
          <p:nvPr/>
        </p:nvGrpSpPr>
        <p:grpSpPr>
          <a:xfrm>
            <a:off x="12130759" y="5213048"/>
            <a:ext cx="2866687" cy="2375675"/>
            <a:chOff x="1573523" y="5740572"/>
            <a:chExt cx="2866687" cy="2375675"/>
          </a:xfrm>
        </p:grpSpPr>
        <p:grpSp>
          <p:nvGrpSpPr>
            <p:cNvPr id="75" name="Group 6">
              <a:extLst>
                <a:ext uri="{FF2B5EF4-FFF2-40B4-BE49-F238E27FC236}">
                  <a16:creationId xmlns:a16="http://schemas.microsoft.com/office/drawing/2014/main" id="{5487E87A-19E7-D0E0-B18E-72BA8AF9C64E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5D709F71-43EA-51C7-6300-EBBD737C7BB8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gradFill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5400000" scaled="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TextBox 8">
                <a:extLst>
                  <a:ext uri="{FF2B5EF4-FFF2-40B4-BE49-F238E27FC236}">
                    <a16:creationId xmlns:a16="http://schemas.microsoft.com/office/drawing/2014/main" id="{074876AB-1377-2723-037A-2837FDBB5F11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4EA2B38F-A7A0-A53D-666F-C9B1C19A5FD0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25">
              <a:extLst>
                <a:ext uri="{FF2B5EF4-FFF2-40B4-BE49-F238E27FC236}">
                  <a16:creationId xmlns:a16="http://schemas.microsoft.com/office/drawing/2014/main" id="{0A39402E-C8A7-047D-B279-73B03767916D}"/>
                </a:ext>
              </a:extLst>
            </p:cNvPr>
            <p:cNvSpPr txBox="1"/>
            <p:nvPr/>
          </p:nvSpPr>
          <p:spPr>
            <a:xfrm>
              <a:off x="1912873" y="7054104"/>
              <a:ext cx="221247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</a:t>
              </a:r>
            </a:p>
          </p:txBody>
        </p:sp>
        <p:sp>
          <p:nvSpPr>
            <p:cNvPr id="78" name="TextBox 26">
              <a:extLst>
                <a:ext uri="{FF2B5EF4-FFF2-40B4-BE49-F238E27FC236}">
                  <a16:creationId xmlns:a16="http://schemas.microsoft.com/office/drawing/2014/main" id="{C216E2B0-AB59-3035-B217-D7024C57922F}"/>
                </a:ext>
              </a:extLst>
            </p:cNvPr>
            <p:cNvSpPr txBox="1"/>
            <p:nvPr/>
          </p:nvSpPr>
          <p:spPr>
            <a:xfrm>
              <a:off x="1912873" y="7349056"/>
              <a:ext cx="2212477" cy="33925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F256D1E-85A9-495D-54CE-D5A772AAC515}"/>
              </a:ext>
            </a:extLst>
          </p:cNvPr>
          <p:cNvGrpSpPr/>
          <p:nvPr/>
        </p:nvGrpSpPr>
        <p:grpSpPr>
          <a:xfrm>
            <a:off x="14427762" y="3290846"/>
            <a:ext cx="2866687" cy="2375675"/>
            <a:chOff x="1573523" y="5740572"/>
            <a:chExt cx="2866687" cy="2375675"/>
          </a:xfrm>
        </p:grpSpPr>
        <p:grpSp>
          <p:nvGrpSpPr>
            <p:cNvPr id="82" name="Group 6">
              <a:extLst>
                <a:ext uri="{FF2B5EF4-FFF2-40B4-BE49-F238E27FC236}">
                  <a16:creationId xmlns:a16="http://schemas.microsoft.com/office/drawing/2014/main" id="{5A292729-3E5F-97D2-E76B-68778160DACE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3727E76C-51FB-8DD2-1E51-21074E6EFADB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gradFill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5400000" scaled="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TextBox 8">
                <a:extLst>
                  <a:ext uri="{FF2B5EF4-FFF2-40B4-BE49-F238E27FC236}">
                    <a16:creationId xmlns:a16="http://schemas.microsoft.com/office/drawing/2014/main" id="{4B2E45A7-F65E-B8DC-B155-8BF089D5A08A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D536DD40-489D-8947-F8FF-1D2BC690B112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25">
              <a:extLst>
                <a:ext uri="{FF2B5EF4-FFF2-40B4-BE49-F238E27FC236}">
                  <a16:creationId xmlns:a16="http://schemas.microsoft.com/office/drawing/2014/main" id="{C32D378E-7A72-EC91-ADCF-9CBB85EEC672}"/>
                </a:ext>
              </a:extLst>
            </p:cNvPr>
            <p:cNvSpPr txBox="1"/>
            <p:nvPr/>
          </p:nvSpPr>
          <p:spPr>
            <a:xfrm>
              <a:off x="1912873" y="7054104"/>
              <a:ext cx="221247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UI</a:t>
              </a:r>
            </a:p>
          </p:txBody>
        </p:sp>
        <p:sp>
          <p:nvSpPr>
            <p:cNvPr id="85" name="TextBox 26">
              <a:extLst>
                <a:ext uri="{FF2B5EF4-FFF2-40B4-BE49-F238E27FC236}">
                  <a16:creationId xmlns:a16="http://schemas.microsoft.com/office/drawing/2014/main" id="{4C0D7611-D400-4C05-9AE2-CE858F8B445E}"/>
                </a:ext>
              </a:extLst>
            </p:cNvPr>
            <p:cNvSpPr txBox="1"/>
            <p:nvPr/>
          </p:nvSpPr>
          <p:spPr>
            <a:xfrm>
              <a:off x="1912873" y="7349056"/>
              <a:ext cx="2212477" cy="33925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F30099F-688C-6C67-7AC7-81FF544E86C1}"/>
              </a:ext>
            </a:extLst>
          </p:cNvPr>
          <p:cNvGrpSpPr/>
          <p:nvPr/>
        </p:nvGrpSpPr>
        <p:grpSpPr>
          <a:xfrm>
            <a:off x="14427762" y="5212959"/>
            <a:ext cx="2866687" cy="2375675"/>
            <a:chOff x="1573523" y="5740572"/>
            <a:chExt cx="2866687" cy="2375675"/>
          </a:xfrm>
        </p:grpSpPr>
        <p:grpSp>
          <p:nvGrpSpPr>
            <p:cNvPr id="89" name="Group 6">
              <a:extLst>
                <a:ext uri="{FF2B5EF4-FFF2-40B4-BE49-F238E27FC236}">
                  <a16:creationId xmlns:a16="http://schemas.microsoft.com/office/drawing/2014/main" id="{33927905-A2A4-DD01-5639-FEEC4A449193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E374E0C9-72AB-6EE7-3E2B-68A62FD7D6BC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solidFill>
                <a:srgbClr val="232325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4" name="TextBox 8">
                <a:extLst>
                  <a:ext uri="{FF2B5EF4-FFF2-40B4-BE49-F238E27FC236}">
                    <a16:creationId xmlns:a16="http://schemas.microsoft.com/office/drawing/2014/main" id="{1B9C02DB-6A0A-29BE-8C68-0ECF49F69BC0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119E552B-AD21-4821-504F-7FA4621E3896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25">
              <a:extLst>
                <a:ext uri="{FF2B5EF4-FFF2-40B4-BE49-F238E27FC236}">
                  <a16:creationId xmlns:a16="http://schemas.microsoft.com/office/drawing/2014/main" id="{EE24C50C-4760-29AA-2261-1A26E89A2BF6}"/>
                </a:ext>
              </a:extLst>
            </p:cNvPr>
            <p:cNvSpPr txBox="1"/>
            <p:nvPr/>
          </p:nvSpPr>
          <p:spPr>
            <a:xfrm>
              <a:off x="1912873" y="7054104"/>
              <a:ext cx="221247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</a:t>
              </a:r>
            </a:p>
          </p:txBody>
        </p:sp>
        <p:sp>
          <p:nvSpPr>
            <p:cNvPr id="92" name="TextBox 26">
              <a:extLst>
                <a:ext uri="{FF2B5EF4-FFF2-40B4-BE49-F238E27FC236}">
                  <a16:creationId xmlns:a16="http://schemas.microsoft.com/office/drawing/2014/main" id="{5B43AC81-56CE-5458-E2A1-DCC13402609B}"/>
                </a:ext>
              </a:extLst>
            </p:cNvPr>
            <p:cNvSpPr txBox="1"/>
            <p:nvPr/>
          </p:nvSpPr>
          <p:spPr>
            <a:xfrm>
              <a:off x="1912873" y="7349056"/>
              <a:ext cx="2212477" cy="33925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None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6262550" cy="6262550"/>
          </a:xfrm>
          <a:custGeom>
            <a:avLst/>
            <a:gdLst/>
            <a:ahLst/>
            <a:cxnLst/>
            <a:rect l="l" t="t" r="r" b="b"/>
            <a:pathLst>
              <a:path w="6262550" h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FD2ED7-2194-8288-E99E-5E3B2194AAA7}"/>
              </a:ext>
            </a:extLst>
          </p:cNvPr>
          <p:cNvGrpSpPr/>
          <p:nvPr/>
        </p:nvGrpSpPr>
        <p:grpSpPr>
          <a:xfrm>
            <a:off x="2811537" y="505832"/>
            <a:ext cx="12795157" cy="1838192"/>
            <a:chOff x="2746421" y="1458484"/>
            <a:chExt cx="12795157" cy="1838192"/>
          </a:xfrm>
        </p:grpSpPr>
        <p:sp>
          <p:nvSpPr>
            <p:cNvPr id="15" name="TextBox 15"/>
            <p:cNvSpPr txBox="1"/>
            <p:nvPr/>
          </p:nvSpPr>
          <p:spPr>
            <a:xfrm>
              <a:off x="3874811" y="1458484"/>
              <a:ext cx="10538379" cy="93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69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MITIGATION &amp;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46421" y="2439426"/>
              <a:ext cx="12795157" cy="85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6999" b="1" dirty="0">
                  <a:solidFill>
                    <a:srgbClr val="37B4B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RECOMMENDATIONS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415562-6069-E501-6ACE-498C974B6727}"/>
              </a:ext>
            </a:extLst>
          </p:cNvPr>
          <p:cNvGrpSpPr/>
          <p:nvPr/>
        </p:nvGrpSpPr>
        <p:grpSpPr>
          <a:xfrm>
            <a:off x="3481744" y="2526064"/>
            <a:ext cx="4566150" cy="4146844"/>
            <a:chOff x="1573523" y="5740572"/>
            <a:chExt cx="2866687" cy="2375675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72A4C7CC-F90F-FECF-5D31-922ED8E9C971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1B9568F4-06FE-8BFF-BA28-0D1C1FE41266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solidFill>
                <a:srgbClr val="232325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180C9E5B-F060-D4E4-9352-52CD0982232B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5A26615-B8E5-AE35-FB16-78EF236AC321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25">
              <a:extLst>
                <a:ext uri="{FF2B5EF4-FFF2-40B4-BE49-F238E27FC236}">
                  <a16:creationId xmlns:a16="http://schemas.microsoft.com/office/drawing/2014/main" id="{6A8E0861-89FD-320B-669B-4B4E7807D864}"/>
                </a:ext>
              </a:extLst>
            </p:cNvPr>
            <p:cNvSpPr txBox="1"/>
            <p:nvPr/>
          </p:nvSpPr>
          <p:spPr>
            <a:xfrm>
              <a:off x="1912872" y="7122202"/>
              <a:ext cx="2212477" cy="337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Regenerate session IDs after login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812487-4BBA-6756-E577-F81CC3EDB018}"/>
              </a:ext>
            </a:extLst>
          </p:cNvPr>
          <p:cNvGrpSpPr/>
          <p:nvPr/>
        </p:nvGrpSpPr>
        <p:grpSpPr>
          <a:xfrm>
            <a:off x="7247170" y="2526064"/>
            <a:ext cx="4566150" cy="4146844"/>
            <a:chOff x="1573523" y="5740572"/>
            <a:chExt cx="2866687" cy="2375675"/>
          </a:xfrm>
        </p:grpSpPr>
        <p:grpSp>
          <p:nvGrpSpPr>
            <p:cNvPr id="39" name="Group 6">
              <a:extLst>
                <a:ext uri="{FF2B5EF4-FFF2-40B4-BE49-F238E27FC236}">
                  <a16:creationId xmlns:a16="http://schemas.microsoft.com/office/drawing/2014/main" id="{9A8CBFDA-5D33-796E-988A-577EC184E4FC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43" name="Freeform 7">
                <a:extLst>
                  <a:ext uri="{FF2B5EF4-FFF2-40B4-BE49-F238E27FC236}">
                    <a16:creationId xmlns:a16="http://schemas.microsoft.com/office/drawing/2014/main" id="{B73F540E-7CE2-5FFA-0136-8057B41F9590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gradFill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5400000" scaled="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91C11611-A69A-7301-B0D3-E82991F2B4D2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4ECCED53-377B-B3B0-A39F-8E8AD5D02DD1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E1D055F2-4F31-76A6-F23C-712EE9040443}"/>
                </a:ext>
              </a:extLst>
            </p:cNvPr>
            <p:cNvSpPr txBox="1"/>
            <p:nvPr/>
          </p:nvSpPr>
          <p:spPr>
            <a:xfrm>
              <a:off x="1912873" y="7123540"/>
              <a:ext cx="2212477" cy="337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Use </a:t>
              </a:r>
              <a:r>
                <a:rPr lang="en-US" sz="20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HttpOnly</a:t>
              </a: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, Secure, </a:t>
              </a:r>
              <a:r>
                <a:rPr lang="en-US" sz="20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SameSite</a:t>
              </a: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cookies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43CE5B-5D12-D4D7-4675-98071BE703AA}"/>
              </a:ext>
            </a:extLst>
          </p:cNvPr>
          <p:cNvGrpSpPr/>
          <p:nvPr/>
        </p:nvGrpSpPr>
        <p:grpSpPr>
          <a:xfrm>
            <a:off x="10985242" y="2526064"/>
            <a:ext cx="4566150" cy="4146844"/>
            <a:chOff x="1573523" y="5740572"/>
            <a:chExt cx="2866687" cy="2375675"/>
          </a:xfrm>
        </p:grpSpPr>
        <p:grpSp>
          <p:nvGrpSpPr>
            <p:cNvPr id="46" name="Group 6">
              <a:extLst>
                <a:ext uri="{FF2B5EF4-FFF2-40B4-BE49-F238E27FC236}">
                  <a16:creationId xmlns:a16="http://schemas.microsoft.com/office/drawing/2014/main" id="{10491719-8EDC-178B-7D51-D63AB904EA3A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6E387E8A-6846-999A-7790-237BA163DEDD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solidFill>
                <a:srgbClr val="232325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" name="TextBox 8">
                <a:extLst>
                  <a:ext uri="{FF2B5EF4-FFF2-40B4-BE49-F238E27FC236}">
                    <a16:creationId xmlns:a16="http://schemas.microsoft.com/office/drawing/2014/main" id="{598A639F-2D64-0161-8B11-DD8E92E9CADF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9312B6AA-EED9-3A83-30BF-A847200D18E7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25">
              <a:extLst>
                <a:ext uri="{FF2B5EF4-FFF2-40B4-BE49-F238E27FC236}">
                  <a16:creationId xmlns:a16="http://schemas.microsoft.com/office/drawing/2014/main" id="{581CE03C-3369-6E1B-AAB6-2BC9B1535770}"/>
                </a:ext>
              </a:extLst>
            </p:cNvPr>
            <p:cNvSpPr txBox="1"/>
            <p:nvPr/>
          </p:nvSpPr>
          <p:spPr>
            <a:xfrm>
              <a:off x="1912873" y="7122202"/>
              <a:ext cx="2212477" cy="337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Short session timeouts + IP/User-Agent binding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9AED66-FA1D-8576-E61F-A6FC43F9C8EF}"/>
              </a:ext>
            </a:extLst>
          </p:cNvPr>
          <p:cNvGrpSpPr/>
          <p:nvPr/>
        </p:nvGrpSpPr>
        <p:grpSpPr>
          <a:xfrm>
            <a:off x="5350780" y="6003189"/>
            <a:ext cx="4566150" cy="4146844"/>
            <a:chOff x="1573523" y="5740572"/>
            <a:chExt cx="2866687" cy="2375675"/>
          </a:xfrm>
        </p:grpSpPr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1A3A6540-455A-4376-64D4-6D83F9F2EE9A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3C55F3D9-A62D-E543-F286-32D25BE883D8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gradFill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5400000" scaled="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47E76A99-CE78-66C0-2060-A83C7F0BDD07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52B5680C-B919-0EA5-D633-0C1344B56246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F8CCD8CC-C80D-E5E0-C6E8-A87ECC9980BE}"/>
                </a:ext>
              </a:extLst>
            </p:cNvPr>
            <p:cNvSpPr txBox="1"/>
            <p:nvPr/>
          </p:nvSpPr>
          <p:spPr>
            <a:xfrm>
              <a:off x="1912873" y="7173209"/>
              <a:ext cx="2212477" cy="337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Avoid predictable encoding (e.g.: Base64)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656A77D-BA2F-0650-AE5A-99459E8B8B9C}"/>
              </a:ext>
            </a:extLst>
          </p:cNvPr>
          <p:cNvGrpSpPr/>
          <p:nvPr/>
        </p:nvGrpSpPr>
        <p:grpSpPr>
          <a:xfrm>
            <a:off x="9259981" y="6003189"/>
            <a:ext cx="4566150" cy="4146844"/>
            <a:chOff x="1573523" y="5740572"/>
            <a:chExt cx="2866687" cy="2375675"/>
          </a:xfrm>
        </p:grpSpPr>
        <p:grpSp>
          <p:nvGrpSpPr>
            <p:cNvPr id="61" name="Group 6">
              <a:extLst>
                <a:ext uri="{FF2B5EF4-FFF2-40B4-BE49-F238E27FC236}">
                  <a16:creationId xmlns:a16="http://schemas.microsoft.com/office/drawing/2014/main" id="{ED74CB6B-1DE3-BE4B-70A6-08B6B7AB544B}"/>
                </a:ext>
              </a:extLst>
            </p:cNvPr>
            <p:cNvGrpSpPr/>
            <p:nvPr/>
          </p:nvGrpSpPr>
          <p:grpSpPr>
            <a:xfrm>
              <a:off x="1573523" y="5740572"/>
              <a:ext cx="2866687" cy="2375675"/>
              <a:chOff x="20112" y="6125"/>
              <a:chExt cx="105823" cy="87698"/>
            </a:xfrm>
          </p:grpSpPr>
          <p:sp>
            <p:nvSpPr>
              <p:cNvPr id="65" name="Freeform 7">
                <a:extLst>
                  <a:ext uri="{FF2B5EF4-FFF2-40B4-BE49-F238E27FC236}">
                    <a16:creationId xmlns:a16="http://schemas.microsoft.com/office/drawing/2014/main" id="{D8E42712-CE34-A06D-118B-33AE4BC8419B}"/>
                  </a:ext>
                </a:extLst>
              </p:cNvPr>
              <p:cNvSpPr/>
              <p:nvPr/>
            </p:nvSpPr>
            <p:spPr>
              <a:xfrm>
                <a:off x="32639" y="16250"/>
                <a:ext cx="8167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145609" h="125039">
                    <a:moveTo>
                      <a:pt x="0" y="0"/>
                    </a:moveTo>
                    <a:lnTo>
                      <a:pt x="145609" y="0"/>
                    </a:lnTo>
                    <a:lnTo>
                      <a:pt x="145609" y="125039"/>
                    </a:lnTo>
                    <a:lnTo>
                      <a:pt x="0" y="125039"/>
                    </a:lnTo>
                    <a:close/>
                  </a:path>
                </a:pathLst>
              </a:custGeom>
              <a:gradFill>
                <a:gsLst>
                  <a:gs pos="0">
                    <a:srgbClr val="175DB7">
                      <a:alpha val="100000"/>
                    </a:srgbClr>
                  </a:gs>
                  <a:gs pos="100000">
                    <a:srgbClr val="13BFAF">
                      <a:alpha val="100000"/>
                    </a:srgbClr>
                  </a:gs>
                </a:gsLst>
                <a:lin ang="5400000" scaled="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6" name="TextBox 8">
                <a:extLst>
                  <a:ext uri="{FF2B5EF4-FFF2-40B4-BE49-F238E27FC236}">
                    <a16:creationId xmlns:a16="http://schemas.microsoft.com/office/drawing/2014/main" id="{FFE06D1F-0BD8-988B-8530-C137AC82C685}"/>
                  </a:ext>
                </a:extLst>
              </p:cNvPr>
              <p:cNvSpPr txBox="1"/>
              <p:nvPr/>
            </p:nvSpPr>
            <p:spPr>
              <a:xfrm>
                <a:off x="20112" y="6125"/>
                <a:ext cx="105823" cy="87698"/>
              </a:xfrm>
              <a:prstGeom prst="rect">
                <a:avLst/>
              </a:prstGeom>
            </p:spPr>
            <p:txBody>
              <a:bodyPr lIns="362440" tIns="362440" rIns="362440" bIns="36244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893360F3-D611-7975-FE7A-ECDA46A0D83A}"/>
                </a:ext>
              </a:extLst>
            </p:cNvPr>
            <p:cNvSpPr/>
            <p:nvPr/>
          </p:nvSpPr>
          <p:spPr>
            <a:xfrm>
              <a:off x="2677551" y="6172939"/>
              <a:ext cx="679518" cy="679518"/>
            </a:xfrm>
            <a:custGeom>
              <a:avLst/>
              <a:gdLst/>
              <a:ahLst/>
              <a:cxnLst/>
              <a:rect l="l" t="t" r="r" b="b"/>
              <a:pathLst>
                <a:path w="679518" h="679518">
                  <a:moveTo>
                    <a:pt x="0" y="0"/>
                  </a:moveTo>
                  <a:lnTo>
                    <a:pt x="679518" y="0"/>
                  </a:lnTo>
                  <a:lnTo>
                    <a:pt x="679518" y="679518"/>
                  </a:lnTo>
                  <a:lnTo>
                    <a:pt x="0" y="67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25">
              <a:extLst>
                <a:ext uri="{FF2B5EF4-FFF2-40B4-BE49-F238E27FC236}">
                  <a16:creationId xmlns:a16="http://schemas.microsoft.com/office/drawing/2014/main" id="{E3A10C44-6C1F-CD00-EECD-7C4466C85097}"/>
                </a:ext>
              </a:extLst>
            </p:cNvPr>
            <p:cNvSpPr txBox="1"/>
            <p:nvPr/>
          </p:nvSpPr>
          <p:spPr>
            <a:xfrm>
              <a:off x="1912873" y="7173209"/>
              <a:ext cx="2212477" cy="337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Encrypt, salt &amp; hash session tokens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675277" cy="3798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5277" cy="379844"/>
            </a:xfrm>
            <a:custGeom>
              <a:avLst/>
              <a:gdLst/>
              <a:ahLst/>
              <a:cxnLst/>
              <a:rect l="l" t="t" r="r" b="b"/>
              <a:pathLst>
                <a:path w="675277" h="379844">
                  <a:moveTo>
                    <a:pt x="0" y="0"/>
                  </a:moveTo>
                  <a:lnTo>
                    <a:pt x="675277" y="0"/>
                  </a:lnTo>
                  <a:lnTo>
                    <a:pt x="675277" y="379844"/>
                  </a:lnTo>
                  <a:lnTo>
                    <a:pt x="0" y="379844"/>
                  </a:lnTo>
                  <a:close/>
                </a:path>
              </a:pathLst>
            </a:custGeom>
            <a:solidFill>
              <a:srgbClr val="02060F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75277" cy="417944"/>
            </a:xfrm>
            <a:prstGeom prst="rect">
              <a:avLst/>
            </a:prstGeom>
          </p:spPr>
          <p:txBody>
            <a:bodyPr lIns="362344" tIns="362344" rIns="362344" bIns="36234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5904" y="5589863"/>
            <a:ext cx="9695980" cy="3668437"/>
            <a:chOff x="0" y="0"/>
            <a:chExt cx="358020" cy="1354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8020" cy="135456"/>
            </a:xfrm>
            <a:custGeom>
              <a:avLst/>
              <a:gdLst/>
              <a:ahLst/>
              <a:cxnLst/>
              <a:rect l="l" t="t" r="r" b="b"/>
              <a:pathLst>
                <a:path w="358020" h="135456">
                  <a:moveTo>
                    <a:pt x="0" y="0"/>
                  </a:moveTo>
                  <a:lnTo>
                    <a:pt x="358020" y="0"/>
                  </a:lnTo>
                  <a:lnTo>
                    <a:pt x="358020" y="135456"/>
                  </a:lnTo>
                  <a:lnTo>
                    <a:pt x="0" y="135456"/>
                  </a:lnTo>
                  <a:close/>
                </a:path>
              </a:pathLst>
            </a:custGeom>
            <a:gradFill rotWithShape="1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8020" cy="173556"/>
            </a:xfrm>
            <a:prstGeom prst="rect">
              <a:avLst/>
            </a:prstGeom>
          </p:spPr>
          <p:txBody>
            <a:bodyPr lIns="362344" tIns="362344" rIns="362344" bIns="36234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799121">
            <a:off x="9510694" y="238"/>
            <a:ext cx="8776185" cy="8776185"/>
          </a:xfrm>
          <a:custGeom>
            <a:avLst/>
            <a:gdLst/>
            <a:ahLst/>
            <a:cxnLst/>
            <a:rect l="l" t="t" r="r" b="b"/>
            <a:pathLst>
              <a:path w="8776185" h="8776185">
                <a:moveTo>
                  <a:pt x="0" y="0"/>
                </a:moveTo>
                <a:lnTo>
                  <a:pt x="8776185" y="0"/>
                </a:lnTo>
                <a:lnTo>
                  <a:pt x="8776185" y="8776185"/>
                </a:lnTo>
                <a:lnTo>
                  <a:pt x="0" y="877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1228725"/>
            <a:ext cx="8851972" cy="82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68187" y="2124746"/>
            <a:ext cx="885197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1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YOU!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1EFCD304-387C-97F5-E686-F37120F86ED1}"/>
              </a:ext>
            </a:extLst>
          </p:cNvPr>
          <p:cNvSpPr txBox="1"/>
          <p:nvPr/>
        </p:nvSpPr>
        <p:spPr>
          <a:xfrm>
            <a:off x="1292686" y="5801713"/>
            <a:ext cx="9202416" cy="3171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“Security is a continuous process — proactive measures today prevent breaches tomorrow.”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152</Words>
  <Application>Microsoft Macintosh PowerPoint</Application>
  <PresentationFormat>Custom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Montserrat Bold</vt:lpstr>
      <vt:lpstr>Montserrat</vt:lpstr>
      <vt:lpstr>Calibri</vt:lpstr>
      <vt:lpstr>Courier New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Blue Modern Gradient Cybersecurity Presentation</dc:title>
  <cp:lastModifiedBy>Patrick Constantin Sipos</cp:lastModifiedBy>
  <cp:revision>2</cp:revision>
  <dcterms:created xsi:type="dcterms:W3CDTF">2006-08-16T00:00:00Z</dcterms:created>
  <dcterms:modified xsi:type="dcterms:W3CDTF">2025-03-31T19:56:14Z</dcterms:modified>
  <dc:identifier>DAGjUp2GYNE</dc:identifier>
</cp:coreProperties>
</file>